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9" r:id="rId9"/>
    <p:sldId id="268" r:id="rId10"/>
    <p:sldId id="271" r:id="rId11"/>
    <p:sldId id="270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12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78A032-7261-C4A9-60EB-A900E674F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F4BAEA3-105D-230C-2786-7AB89DDD5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5881E8-2B08-83C1-5832-6EBE66C47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72C8C9-01E5-CF63-D00A-4BF829E5B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87FB5C-B81F-1888-75AB-F0FACBF29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351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95C539-EB5A-1DC5-217C-BFD7F6BB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3BE4D1C-3F15-A30B-58E4-4B015E185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EF8EE39-8BA6-ADEA-D0DD-30B1BE0AE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90538B-54D2-091E-6E4F-E3B09B036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F9E008-B041-518A-534F-6F498B518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7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115AC71-0BA1-A622-3131-68F1B53306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CCDCCB5-DB53-3381-DB95-D52FB942FD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FC43E9-DE40-F888-51A4-CC52A207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38B048-2F0A-0BF9-FA5F-60E47E67E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23CF4E-1CD1-425E-1A4D-15C17600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16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6CD057-16E2-59C8-8D6A-C6A6521ED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980CDC-7221-826D-32A8-F45B09866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E880AD-926F-E08B-4300-5EED29616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53C9AC-7BD5-46F5-5255-5B1B57D17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008AF4-211E-448B-376A-3F966D994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928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6911C9-2092-819A-3565-46CE7372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AA74BBD-0446-077F-37D3-16FBFCA08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14D073-F378-3CB6-1134-FEB037BA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09AB85-C9E1-52CB-C207-5F0D225CE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9A1008-19B2-6479-4529-658D977F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48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D040B7-7F16-581C-8680-25068278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A1F1BE6-E13C-1687-D370-8A742B9F8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06ABBB3-C743-4E93-D351-33C18B3CC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A27E29E-2EDF-50FD-CC42-0A9ED47E6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105B08D-C751-F736-4535-7BB23580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742B34-CE31-3A87-D410-0D8F5F4F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57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DC2CFB-2475-9347-6637-02E5C91CC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A5584CB-C097-0AE2-1A33-414D152C4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72F2B25-6475-EC6D-92FD-711E94EAA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0EF69C8-8510-BFE5-A541-E02A4F18A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DB1C54F-43DE-2DA2-88E0-443E73FF1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7E22E65-5554-80DC-0DBD-28B2B05BF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8A007F6-F9EA-614B-E6AE-17022E94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B065654-0B2E-6660-484D-D73A1D76E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066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93E185-ACDC-F3C5-3955-FECBCD32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71C332-EA4E-5661-3041-2DF6AE0FB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F5AA6D-1B86-B84D-F8B3-BC8AE1109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25EA39-296B-5F2C-16F8-D48B9ED0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309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94D1F7E-77D0-6E69-A269-A18D549BA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27B7AC6-0786-44B6-6CC5-5DE1F37F7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E3CDCB-0E6F-9150-D903-691217C5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48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659987-4F1B-2BAF-5C18-A5BF503E5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4BCA5D-8E97-16EB-EA2C-704337873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5269B0E-0AED-912E-A9E4-6B988E38B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104C54-0CD3-763F-8BDF-F7636834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571C37C-22AE-7EE0-5D8F-196349DC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B6D336E-173B-574B-5B70-A51D3296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424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751B4B-995D-B27F-2B56-D613A07B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A6657F2-EE9A-7144-3417-59287F40D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EAAF7D0-A9D8-5B3F-7895-1103586450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69B7804-8843-46B6-BCD8-61A369509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E0790-1969-642D-013B-8CF5DF220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E0B073-5AE8-84A2-75B2-86598D9F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95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5A08BB-8D54-8D8B-8183-6327B982C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6396FE-F54F-EF40-DD57-53B93BFC7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90C4B6-64AF-9834-34FA-4EDD7E0FC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EC9CCA-B0E2-46FA-B92F-285F88E25B5C}" type="datetimeFigureOut">
              <a:rPr lang="ko-KR" altLang="en-US" smtClean="0"/>
              <a:t>2025-04-01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30EBE0-26FE-244F-C5CF-C3DB3E7759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557B99-6BFB-5B84-39C6-16A6A015B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E86CA5-7862-42FA-984C-39921FEFD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92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hedra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d-id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hallo.ai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hedra.com/plans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d-id.com/pricing/studio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86AAEC-4644-2F7A-DBD5-4726ABA7964B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8915400" cy="46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200"/>
              <a:t>AI </a:t>
            </a:r>
            <a:r>
              <a:rPr lang="ko-KR" altLang="en-US" sz="3200"/>
              <a:t>아바타 영상 제작하기</a:t>
            </a:r>
            <a:endParaRPr lang="ko-KR" altLang="en-US" sz="32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64AE90C-8EDC-1764-CA7D-989F3CF9C73B}"/>
              </a:ext>
            </a:extLst>
          </p:cNvPr>
          <p:cNvCxnSpPr/>
          <p:nvPr/>
        </p:nvCxnSpPr>
        <p:spPr>
          <a:xfrm>
            <a:off x="720000" y="576000"/>
            <a:ext cx="904374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C63BC191-FDC3-12CE-ADF4-EA816F65AE61}"/>
              </a:ext>
            </a:extLst>
          </p:cNvPr>
          <p:cNvCxnSpPr/>
          <p:nvPr/>
        </p:nvCxnSpPr>
        <p:spPr>
          <a:xfrm>
            <a:off x="720000" y="2196000"/>
            <a:ext cx="9043748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4844CD01-7AE0-DA39-6398-BF102BEDC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67653"/>
              </p:ext>
            </p:extLst>
          </p:nvPr>
        </p:nvGraphicFramePr>
        <p:xfrm>
          <a:off x="720000" y="2900803"/>
          <a:ext cx="1911150" cy="557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575">
                  <a:extLst>
                    <a:ext uri="{9D8B030D-6E8A-4147-A177-3AD203B41FA5}">
                      <a16:colId xmlns:a16="http://schemas.microsoft.com/office/drawing/2014/main" val="959359824"/>
                    </a:ext>
                  </a:extLst>
                </a:gridCol>
                <a:gridCol w="955575">
                  <a:extLst>
                    <a:ext uri="{9D8B030D-6E8A-4147-A177-3AD203B41FA5}">
                      <a16:colId xmlns:a16="http://schemas.microsoft.com/office/drawing/2014/main" val="2864464757"/>
                    </a:ext>
                  </a:extLst>
                </a:gridCol>
              </a:tblGrid>
              <a:tr h="278857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발표일자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>
                          <a:solidFill>
                            <a:schemeClr val="tx1"/>
                          </a:solidFill>
                        </a:rPr>
                        <a:t>2025.04.01</a:t>
                      </a:r>
                      <a:endParaRPr lang="ko-KR" altLang="en-US" sz="1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51382"/>
                  </a:ext>
                </a:extLst>
              </a:tr>
              <a:tr h="278857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>
                          <a:solidFill>
                            <a:schemeClr val="tx1"/>
                          </a:solidFill>
                        </a:rPr>
                        <a:t>발 표 자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정일구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204171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4BBAD4E9-BFF3-7A10-07CF-D0B765FD7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01" y="5796000"/>
            <a:ext cx="1596613" cy="41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98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33DC2-0160-C4B3-F3D8-3E17055E1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56537D-1DB1-4B8F-F8BF-F1A0D5589A5E}"/>
              </a:ext>
            </a:extLst>
          </p:cNvPr>
          <p:cNvSpPr txBox="1"/>
          <p:nvPr/>
        </p:nvSpPr>
        <p:spPr>
          <a:xfrm>
            <a:off x="360000" y="360000"/>
            <a:ext cx="11340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5. Hedra </a:t>
            </a:r>
            <a:r>
              <a:rPr lang="ko-KR" altLang="en-US" sz="1600"/>
              <a:t>살펴보기</a:t>
            </a:r>
            <a:endParaRPr lang="en-US" altLang="ko-KR" sz="1200"/>
          </a:p>
          <a:p>
            <a:endParaRPr lang="en-US" altLang="ko-KR" sz="12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F00CEF-1675-6526-B382-55F6A077E4E4}"/>
              </a:ext>
            </a:extLst>
          </p:cNvPr>
          <p:cNvSpPr txBox="1"/>
          <p:nvPr/>
        </p:nvSpPr>
        <p:spPr>
          <a:xfrm>
            <a:off x="360000" y="5229484"/>
            <a:ext cx="1134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/>
              <a:t>VIDEO / IMAGE / LIBRARY</a:t>
            </a:r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VIDEO : </a:t>
            </a:r>
            <a:r>
              <a:rPr lang="ko-KR" altLang="en-US" sz="1200"/>
              <a:t>이미지 및 음성데이터와 간단한 스크립트를 통해 영상을 생성하는 메뉴</a:t>
            </a:r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IMAGE : </a:t>
            </a:r>
            <a:r>
              <a:rPr lang="ko-KR" altLang="en-US" sz="1200"/>
              <a:t>스크립트를 입력하여 이미지를 생성하는 메뉴 </a:t>
            </a:r>
            <a:r>
              <a:rPr lang="en-US" altLang="ko-KR" sz="1200"/>
              <a:t>(540p~2160p (4K UHD)</a:t>
            </a:r>
            <a:r>
              <a:rPr lang="ko-KR" altLang="en-US" sz="1200"/>
              <a:t>까지 지원</a:t>
            </a:r>
            <a:r>
              <a:rPr lang="en-US" altLang="ko-KR" sz="1200"/>
              <a:t>)</a:t>
            </a:r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LIBRARY : VIDEO </a:t>
            </a:r>
            <a:r>
              <a:rPr lang="ko-KR" altLang="en-US" sz="1200"/>
              <a:t>또는 </a:t>
            </a:r>
            <a:r>
              <a:rPr lang="en-US" altLang="ko-KR" sz="1200"/>
              <a:t>IMAGE</a:t>
            </a:r>
            <a:r>
              <a:rPr lang="ko-KR" altLang="en-US" sz="1200"/>
              <a:t>에서 만들었던 내역 관리</a:t>
            </a:r>
            <a:endParaRPr lang="en-US" altLang="ko-KR" sz="12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43FDD15-D04C-7FAB-6050-27AC970DC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8" y="1080000"/>
            <a:ext cx="8209314" cy="38924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D73E2A-2240-6C79-8149-7B8EA9DC9C81}"/>
              </a:ext>
            </a:extLst>
          </p:cNvPr>
          <p:cNvSpPr txBox="1"/>
          <p:nvPr/>
        </p:nvSpPr>
        <p:spPr>
          <a:xfrm>
            <a:off x="8699987" y="3167088"/>
            <a:ext cx="3182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/>
              <a:t>※ VIDEO </a:t>
            </a:r>
            <a:r>
              <a:rPr lang="ko-KR" altLang="en-US" sz="1200"/>
              <a:t>생성 과정은 실습으로</a:t>
            </a:r>
            <a:r>
              <a:rPr lang="en-US" altLang="ko-KR" sz="1200"/>
              <a:t>!!!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85196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A8DB4-A2A0-30FD-8B21-4F8CFFEC1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A0579B-3406-AD14-29FD-D3FD1E5FC795}"/>
              </a:ext>
            </a:extLst>
          </p:cNvPr>
          <p:cNvSpPr txBox="1"/>
          <p:nvPr/>
        </p:nvSpPr>
        <p:spPr>
          <a:xfrm>
            <a:off x="360000" y="360000"/>
            <a:ext cx="1134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6. </a:t>
            </a:r>
            <a:r>
              <a:rPr lang="ko-KR" altLang="en-US" sz="1600"/>
              <a:t>사용 중인 </a:t>
            </a:r>
            <a:r>
              <a:rPr lang="en-US" altLang="ko-KR" sz="1600"/>
              <a:t>AI </a:t>
            </a:r>
            <a:r>
              <a:rPr lang="ko-KR" altLang="en-US" sz="1600"/>
              <a:t>서비스 비용 </a:t>
            </a:r>
            <a:r>
              <a:rPr lang="en-US" altLang="ko-KR" sz="1600"/>
              <a:t>(</a:t>
            </a:r>
            <a:r>
              <a:rPr lang="ko-KR" altLang="en-US" sz="1600"/>
              <a:t>참고</a:t>
            </a:r>
            <a:r>
              <a:rPr lang="en-US" altLang="ko-KR" sz="1600"/>
              <a:t>)</a:t>
            </a:r>
            <a:endParaRPr lang="en-US" altLang="ko-KR" sz="120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5536086-A9C3-1E1D-BE29-DC6BE2481C34}"/>
              </a:ext>
            </a:extLst>
          </p:cNvPr>
          <p:cNvGrpSpPr/>
          <p:nvPr/>
        </p:nvGrpSpPr>
        <p:grpSpPr>
          <a:xfrm>
            <a:off x="360000" y="1080000"/>
            <a:ext cx="5568140" cy="3068031"/>
            <a:chOff x="360000" y="1080000"/>
            <a:chExt cx="5568140" cy="3068031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3496AF27-3396-9EEA-8667-48B1BFDDB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000" y="1080000"/>
              <a:ext cx="5568140" cy="276025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F545E0-91DA-47C8-EE18-25D1388588FA}"/>
                </a:ext>
              </a:extLst>
            </p:cNvPr>
            <p:cNvSpPr txBox="1"/>
            <p:nvPr/>
          </p:nvSpPr>
          <p:spPr>
            <a:xfrm>
              <a:off x="360000" y="3840254"/>
              <a:ext cx="55681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/>
                <a:t>ElevenLabs : </a:t>
              </a:r>
              <a:r>
                <a:rPr lang="ko-KR" altLang="en-US" sz="1400"/>
                <a:t>월 </a:t>
              </a:r>
              <a:r>
                <a:rPr lang="en-US" altLang="ko-KR" sz="1400"/>
                <a:t>$5</a:t>
              </a:r>
              <a:endParaRPr lang="ko-KR" altLang="en-US" sz="140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C594AD3-27ED-C69A-BAE7-F663832626C2}"/>
              </a:ext>
            </a:extLst>
          </p:cNvPr>
          <p:cNvGrpSpPr/>
          <p:nvPr/>
        </p:nvGrpSpPr>
        <p:grpSpPr>
          <a:xfrm>
            <a:off x="6840000" y="1080007"/>
            <a:ext cx="3701265" cy="3085655"/>
            <a:chOff x="6840000" y="1080007"/>
            <a:chExt cx="3701265" cy="3085655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3E1FE954-FEF0-D128-7D60-8FEE994B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0000" y="1080007"/>
              <a:ext cx="3701265" cy="277787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BAD6516-BE9F-389A-20EC-10B1869A8568}"/>
                </a:ext>
              </a:extLst>
            </p:cNvPr>
            <p:cNvSpPr txBox="1"/>
            <p:nvPr/>
          </p:nvSpPr>
          <p:spPr>
            <a:xfrm>
              <a:off x="6840000" y="3857885"/>
              <a:ext cx="37012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/>
                <a:t>Hedra : </a:t>
              </a:r>
              <a:r>
                <a:rPr lang="ko-KR" altLang="en-US" sz="1400"/>
                <a:t>월 </a:t>
              </a:r>
              <a:r>
                <a:rPr lang="en-US" altLang="ko-KR" sz="1400"/>
                <a:t>$10</a:t>
              </a:r>
              <a:endParaRPr lang="ko-KR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3133163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3EEA2-8875-EC95-AC88-CF06FE267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F5A1DF-E3C5-A6D5-2A1F-E5FCFDF83352}"/>
              </a:ext>
            </a:extLst>
          </p:cNvPr>
          <p:cNvSpPr txBox="1"/>
          <p:nvPr/>
        </p:nvSpPr>
        <p:spPr>
          <a:xfrm>
            <a:off x="360000" y="360000"/>
            <a:ext cx="1134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1. </a:t>
            </a:r>
            <a:r>
              <a:rPr lang="ko-KR" altLang="en-US" sz="1600"/>
              <a:t>개요</a:t>
            </a:r>
            <a:endParaRPr lang="en-US" altLang="ko-KR" sz="160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4503CE2C-F095-190D-5A65-CCAF2F31D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3780000"/>
            <a:ext cx="7768722" cy="2748346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6BC8F7F5-819D-7877-0CF5-2156558D38AC}"/>
              </a:ext>
            </a:extLst>
          </p:cNvPr>
          <p:cNvGrpSpPr/>
          <p:nvPr/>
        </p:nvGrpSpPr>
        <p:grpSpPr>
          <a:xfrm>
            <a:off x="360000" y="719988"/>
            <a:ext cx="4457700" cy="2767797"/>
            <a:chOff x="360000" y="719988"/>
            <a:chExt cx="4457700" cy="2767797"/>
          </a:xfrm>
        </p:grpSpPr>
        <p:pic>
          <p:nvPicPr>
            <p:cNvPr id="10" name="그림 9" descr="텍스트, 인간의 얼굴, 스크린샷, 의류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A9A987A4-D2F7-75B4-0452-49BB9A099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719988"/>
              <a:ext cx="4457700" cy="250126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1EC762-DC30-4618-1C24-2E8213F261EF}"/>
                </a:ext>
              </a:extLst>
            </p:cNvPr>
            <p:cNvSpPr txBox="1"/>
            <p:nvPr/>
          </p:nvSpPr>
          <p:spPr>
            <a:xfrm>
              <a:off x="360000" y="3210786"/>
              <a:ext cx="44577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/>
                <a:t>▲ </a:t>
              </a:r>
              <a:r>
                <a:rPr lang="en-US" altLang="ko-KR" sz="1200"/>
                <a:t>Youtube</a:t>
              </a:r>
              <a:r>
                <a:rPr lang="ko-KR" altLang="en-US" sz="1200"/>
                <a:t>에서 쉽게 찾아볼 수 있는 </a:t>
              </a:r>
              <a:r>
                <a:rPr lang="en-US" altLang="ko-KR" sz="1200"/>
                <a:t>AI </a:t>
              </a:r>
              <a:r>
                <a:rPr lang="ko-KR" altLang="en-US" sz="1200"/>
                <a:t>아바타 영상들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38B46CEB-27F9-4B25-DF7F-A25647A3B05F}"/>
              </a:ext>
            </a:extLst>
          </p:cNvPr>
          <p:cNvGrpSpPr/>
          <p:nvPr/>
        </p:nvGrpSpPr>
        <p:grpSpPr>
          <a:xfrm>
            <a:off x="5760000" y="720001"/>
            <a:ext cx="4457700" cy="2767783"/>
            <a:chOff x="5760000" y="720001"/>
            <a:chExt cx="4457700" cy="2767783"/>
          </a:xfrm>
        </p:grpSpPr>
        <p:pic>
          <p:nvPicPr>
            <p:cNvPr id="14" name="그림 13" descr="인간의 얼굴, 사람, 의류, 벽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50FE739C-2C33-BC7E-C9BF-4E955ACF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000" y="720001"/>
              <a:ext cx="4457700" cy="2501265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829027-8B43-F6D4-AC21-C0F0CC9101F1}"/>
                </a:ext>
              </a:extLst>
            </p:cNvPr>
            <p:cNvSpPr txBox="1"/>
            <p:nvPr/>
          </p:nvSpPr>
          <p:spPr>
            <a:xfrm>
              <a:off x="5760000" y="3210785"/>
              <a:ext cx="44577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/>
                <a:t>▲ </a:t>
              </a:r>
              <a:r>
                <a:rPr lang="en-US" altLang="ko-KR" sz="1200"/>
                <a:t>AI </a:t>
              </a:r>
              <a:r>
                <a:rPr lang="ko-KR" altLang="en-US" sz="1200"/>
                <a:t>아바타에 </a:t>
              </a:r>
              <a:r>
                <a:rPr lang="en-US" altLang="ko-KR" sz="1200"/>
                <a:t>AI </a:t>
              </a:r>
              <a:r>
                <a:rPr lang="ko-KR" altLang="en-US" sz="1200"/>
                <a:t>음성을 입혀서 제작하는 경우도 있음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1F227DC-3C30-4438-4FBA-0FAC2A50B87B}"/>
              </a:ext>
            </a:extLst>
          </p:cNvPr>
          <p:cNvSpPr txBox="1"/>
          <p:nvPr/>
        </p:nvSpPr>
        <p:spPr>
          <a:xfrm>
            <a:off x="8212014" y="3780000"/>
            <a:ext cx="3560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/>
              <a:t>◀ </a:t>
            </a:r>
            <a:r>
              <a:rPr lang="en-US" altLang="ko-KR" sz="1200"/>
              <a:t>AI</a:t>
            </a:r>
            <a:r>
              <a:rPr lang="ko-KR" altLang="en-US" sz="1200"/>
              <a:t> </a:t>
            </a:r>
            <a:r>
              <a:rPr lang="en-US" altLang="ko-KR" sz="1200"/>
              <a:t>+</a:t>
            </a:r>
            <a:r>
              <a:rPr lang="ko-KR" altLang="en-US" sz="1200"/>
              <a:t> 모션캡쳐를 활용한 게임 홍보 채널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90B7D4-298B-888D-E8CD-B0C6BA880331}"/>
              </a:ext>
            </a:extLst>
          </p:cNvPr>
          <p:cNvSpPr txBox="1"/>
          <p:nvPr/>
        </p:nvSpPr>
        <p:spPr>
          <a:xfrm>
            <a:off x="8383463" y="5215696"/>
            <a:ext cx="3560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/>
              <a:t>※ </a:t>
            </a:r>
            <a:r>
              <a:rPr lang="ko-KR" altLang="en-US" sz="1200"/>
              <a:t>게임</a:t>
            </a:r>
            <a:r>
              <a:rPr lang="en-US" altLang="ko-KR" sz="1200"/>
              <a:t>, </a:t>
            </a:r>
            <a:r>
              <a:rPr lang="ko-KR" altLang="en-US" sz="1200"/>
              <a:t>애니 리뷰 유튜버들이 가장 많이</a:t>
            </a:r>
            <a:endParaRPr lang="en-US" altLang="ko-KR" sz="1200"/>
          </a:p>
          <a:p>
            <a:r>
              <a:rPr lang="ko-KR" altLang="en-US" sz="1200"/>
              <a:t>활용하고 있음</a:t>
            </a:r>
          </a:p>
        </p:txBody>
      </p:sp>
    </p:spTree>
    <p:extLst>
      <p:ext uri="{BB962C8B-B14F-4D97-AF65-F5344CB8AC3E}">
        <p14:creationId xmlns:p14="http://schemas.microsoft.com/office/powerpoint/2010/main" val="333294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49881-557D-FC20-1AFB-588024F65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3C6C58-85A6-3C73-C166-080133897A8D}"/>
              </a:ext>
            </a:extLst>
          </p:cNvPr>
          <p:cNvSpPr txBox="1"/>
          <p:nvPr/>
        </p:nvSpPr>
        <p:spPr>
          <a:xfrm>
            <a:off x="360000" y="360000"/>
            <a:ext cx="11340000" cy="49552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2. AI </a:t>
            </a:r>
            <a:r>
              <a:rPr lang="ko-KR" altLang="en-US" sz="1600"/>
              <a:t>아바타 영상 제작 과정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(1) </a:t>
            </a:r>
            <a:r>
              <a:rPr lang="ko-KR" altLang="en-US" sz="1200"/>
              <a:t>이미지 준비</a:t>
            </a:r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사진을 업로드 하거나 </a:t>
            </a:r>
            <a:r>
              <a:rPr lang="en-US" altLang="ko-KR" sz="1200"/>
              <a:t>(</a:t>
            </a:r>
            <a:r>
              <a:rPr lang="ko-KR" altLang="en-US" sz="1200"/>
              <a:t>정면 또는 측면 </a:t>
            </a:r>
            <a:r>
              <a:rPr lang="en-US" altLang="ko-KR" sz="1200"/>
              <a:t>45</a:t>
            </a:r>
            <a:r>
              <a:rPr lang="ko-KR" altLang="en-US" sz="1200"/>
              <a:t>각도</a:t>
            </a:r>
            <a:r>
              <a:rPr lang="en-US" altLang="ko-KR" sz="1200"/>
              <a:t>)</a:t>
            </a:r>
          </a:p>
          <a:p>
            <a:r>
              <a:rPr lang="en-US" altLang="ko-KR" sz="1200"/>
              <a:t>- AI</a:t>
            </a:r>
            <a:r>
              <a:rPr lang="ko-KR" altLang="en-US" sz="1200"/>
              <a:t>로</a:t>
            </a:r>
            <a:r>
              <a:rPr lang="en-US" altLang="ko-KR" sz="1200"/>
              <a:t> </a:t>
            </a:r>
            <a:r>
              <a:rPr lang="ko-KR" altLang="en-US" sz="1200"/>
              <a:t>대신 제작 가능 </a:t>
            </a:r>
            <a:r>
              <a:rPr lang="en-US" altLang="ko-KR" sz="1200"/>
              <a:t>(Stable Diffusion, </a:t>
            </a:r>
            <a:r>
              <a:rPr lang="ko-KR" altLang="en-US" sz="1200"/>
              <a:t>미드저니</a:t>
            </a:r>
            <a:r>
              <a:rPr lang="en-US" altLang="ko-KR" sz="1200"/>
              <a:t>, Copilot, ChatGPT </a:t>
            </a:r>
            <a:r>
              <a:rPr lang="ko-KR" altLang="en-US" sz="1200"/>
              <a:t>등</a:t>
            </a:r>
            <a:r>
              <a:rPr lang="en-US" altLang="ko-KR" sz="1200"/>
              <a:t>)</a:t>
            </a:r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(2) </a:t>
            </a:r>
            <a:r>
              <a:rPr lang="ko-KR" altLang="en-US" sz="1200"/>
              <a:t>음성 업로드</a:t>
            </a:r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음성 오디오 파일을 따로 준비하거나</a:t>
            </a:r>
            <a:endParaRPr lang="en-US" altLang="ko-KR" sz="1200"/>
          </a:p>
          <a:p>
            <a:r>
              <a:rPr lang="en-US" altLang="ko-KR" sz="1200"/>
              <a:t>- AI </a:t>
            </a:r>
            <a:r>
              <a:rPr lang="ko-KR" altLang="en-US" sz="1200"/>
              <a:t>보이스로 따로 제작하거나</a:t>
            </a:r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아니면 </a:t>
            </a:r>
            <a:r>
              <a:rPr lang="en-US" altLang="ko-KR" sz="1200"/>
              <a:t>AI</a:t>
            </a:r>
            <a:r>
              <a:rPr lang="ko-KR" altLang="en-US" sz="1200"/>
              <a:t> 아바타 영상 제작 서비스에서 자체 지원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(3) </a:t>
            </a:r>
            <a:r>
              <a:rPr lang="ko-KR" altLang="en-US" sz="1200"/>
              <a:t>영상에 애니메이션 적용</a:t>
            </a:r>
          </a:p>
          <a:p>
            <a:r>
              <a:rPr lang="en-US" altLang="ko-KR" sz="1200"/>
              <a:t>- (1)</a:t>
            </a:r>
            <a:r>
              <a:rPr lang="ko-KR" altLang="en-US" sz="1200"/>
              <a:t>과 </a:t>
            </a:r>
            <a:r>
              <a:rPr lang="en-US" altLang="ko-KR" sz="1200"/>
              <a:t>(2)</a:t>
            </a:r>
            <a:r>
              <a:rPr lang="ko-KR" altLang="en-US" sz="1200"/>
              <a:t>를 적용하면 서비스 내에서 얼굴</a:t>
            </a:r>
            <a:r>
              <a:rPr lang="en-US" altLang="ko-KR" sz="1200"/>
              <a:t>/</a:t>
            </a:r>
            <a:r>
              <a:rPr lang="ko-KR" altLang="en-US" sz="1200"/>
              <a:t>입모양</a:t>
            </a:r>
            <a:r>
              <a:rPr lang="en-US" altLang="ko-KR" sz="1200"/>
              <a:t>/</a:t>
            </a:r>
            <a:r>
              <a:rPr lang="ko-KR" altLang="en-US" sz="1200"/>
              <a:t>표정</a:t>
            </a:r>
            <a:r>
              <a:rPr lang="en-US" altLang="ko-KR" sz="1200"/>
              <a:t>/</a:t>
            </a:r>
            <a:r>
              <a:rPr lang="ko-KR" altLang="en-US" sz="1200"/>
              <a:t>모션 등을 자동으로 생성</a:t>
            </a:r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서비스에 따라서는 감정 표현 적용도 가능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(4) </a:t>
            </a:r>
            <a:r>
              <a:rPr lang="ko-KR" altLang="en-US" sz="1200"/>
              <a:t>영상 다운로드</a:t>
            </a:r>
            <a:endParaRPr lang="en-US" altLang="ko-KR" sz="1200"/>
          </a:p>
          <a:p>
            <a:r>
              <a:rPr lang="en-US" altLang="ko-KR" sz="1200"/>
              <a:t>- (3)</a:t>
            </a:r>
            <a:r>
              <a:rPr lang="ko-KR" altLang="en-US" sz="1200"/>
              <a:t>의 내용까지 확인하여 이상이 없으면 영상을 다운로드</a:t>
            </a:r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이렇게 다운로드된 영상을 </a:t>
            </a:r>
            <a:r>
              <a:rPr lang="en-US" altLang="ko-KR" sz="1200"/>
              <a:t>youtube </a:t>
            </a:r>
            <a:r>
              <a:rPr lang="ko-KR" altLang="en-US" sz="1200"/>
              <a:t>등에 활용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※ AI</a:t>
            </a:r>
            <a:r>
              <a:rPr lang="ko-KR" altLang="en-US" sz="1200"/>
              <a:t>영상 제작 서비스 별로 속도나 퀄리티 등의 차이가 있음</a:t>
            </a:r>
            <a:endParaRPr lang="en-US" altLang="ko-KR" sz="1200"/>
          </a:p>
        </p:txBody>
      </p:sp>
    </p:spTree>
    <p:extLst>
      <p:ext uri="{BB962C8B-B14F-4D97-AF65-F5344CB8AC3E}">
        <p14:creationId xmlns:p14="http://schemas.microsoft.com/office/powerpoint/2010/main" val="161046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53870-098A-14CA-2931-AF003C0D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E0458E-3F92-99D1-7267-5990FD388F3B}"/>
              </a:ext>
            </a:extLst>
          </p:cNvPr>
          <p:cNvSpPr txBox="1"/>
          <p:nvPr/>
        </p:nvSpPr>
        <p:spPr>
          <a:xfrm>
            <a:off x="360000" y="360000"/>
            <a:ext cx="11340000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3. AI </a:t>
            </a:r>
            <a:r>
              <a:rPr lang="ko-KR" altLang="en-US" sz="1600"/>
              <a:t>아바타 영상 제작 서비스 종류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 b="1"/>
              <a:t>1. Hedra</a:t>
            </a:r>
          </a:p>
          <a:p>
            <a:r>
              <a:rPr lang="en-US" altLang="ko-KR" sz="1200">
                <a:hlinkClick r:id="rId2"/>
              </a:rPr>
              <a:t>https://www.hedra.com/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(1) </a:t>
            </a:r>
            <a:r>
              <a:rPr lang="ko-KR" altLang="en-US" sz="1200"/>
              <a:t>특징</a:t>
            </a:r>
          </a:p>
          <a:p>
            <a:r>
              <a:rPr lang="en-US" altLang="ko-KR" sz="1200"/>
              <a:t>AI </a:t>
            </a:r>
            <a:r>
              <a:rPr lang="ko-KR" altLang="en-US" sz="1200"/>
              <a:t>기반 </a:t>
            </a:r>
            <a:r>
              <a:rPr lang="en-US" altLang="ko-KR" sz="1200"/>
              <a:t>3D </a:t>
            </a:r>
            <a:r>
              <a:rPr lang="ko-KR" altLang="en-US" sz="1200"/>
              <a:t>얼굴 애니메이션 생성</a:t>
            </a:r>
          </a:p>
          <a:p>
            <a:r>
              <a:rPr lang="ko-KR" altLang="en-US" sz="1200"/>
              <a:t>실제 인물 또는 아트 스타일 캐릭터의 입 모양 및 표정 애니메이션 생성</a:t>
            </a:r>
          </a:p>
          <a:p>
            <a:r>
              <a:rPr lang="en-US" altLang="ko-KR" sz="1200"/>
              <a:t>API</a:t>
            </a:r>
            <a:r>
              <a:rPr lang="ko-KR" altLang="en-US" sz="1200"/>
              <a:t>를 통해 실시간 애니메이션 가능</a:t>
            </a:r>
          </a:p>
          <a:p>
            <a:endParaRPr lang="en-US" altLang="ko-KR" sz="1200"/>
          </a:p>
          <a:p>
            <a:r>
              <a:rPr lang="en-US" altLang="ko-KR" sz="1200"/>
              <a:t>(2) ElevenLabs</a:t>
            </a:r>
            <a:r>
              <a:rPr lang="ko-KR" altLang="en-US" sz="1200"/>
              <a:t>와의 궁합</a:t>
            </a:r>
          </a:p>
          <a:p>
            <a:r>
              <a:rPr lang="ko-KR" altLang="en-US" sz="1200"/>
              <a:t>✅ 실시간 대화형 </a:t>
            </a:r>
            <a:r>
              <a:rPr lang="en-US" altLang="ko-KR" sz="1200"/>
              <a:t>AI </a:t>
            </a:r>
            <a:r>
              <a:rPr lang="ko-KR" altLang="en-US" sz="1200"/>
              <a:t>캐릭터</a:t>
            </a:r>
          </a:p>
          <a:p>
            <a:r>
              <a:rPr lang="en-US" altLang="ko-KR" sz="1200"/>
              <a:t>ElevenLabs</a:t>
            </a:r>
            <a:r>
              <a:rPr lang="ko-KR" altLang="en-US" sz="1200"/>
              <a:t>의 음성을 </a:t>
            </a:r>
            <a:r>
              <a:rPr lang="en-US" altLang="ko-KR" sz="1200"/>
              <a:t>Hedra</a:t>
            </a:r>
            <a:r>
              <a:rPr lang="ko-KR" altLang="en-US" sz="1200"/>
              <a:t>에 입력하여</a:t>
            </a:r>
            <a:endParaRPr lang="en-US" altLang="ko-KR" sz="1200"/>
          </a:p>
          <a:p>
            <a:r>
              <a:rPr lang="ko-KR" altLang="en-US" sz="1200"/>
              <a:t>실제 말하는 얼굴 애니메이션을 자동 생성</a:t>
            </a:r>
            <a:r>
              <a:rPr lang="en-US" altLang="ko-KR" sz="1200"/>
              <a:t>.</a:t>
            </a:r>
            <a:endParaRPr lang="ko-KR" altLang="en-US" sz="1200"/>
          </a:p>
          <a:p>
            <a:r>
              <a:rPr lang="en-US" altLang="ko-KR" sz="1200"/>
              <a:t>- </a:t>
            </a:r>
            <a:r>
              <a:rPr lang="ko-KR" altLang="en-US" sz="1200"/>
              <a:t>챗봇</a:t>
            </a:r>
            <a:r>
              <a:rPr lang="en-US" altLang="ko-KR" sz="1200"/>
              <a:t>, </a:t>
            </a:r>
            <a:r>
              <a:rPr lang="ko-KR" altLang="en-US" sz="1200"/>
              <a:t>가상 인간 인터페이스에 적합</a:t>
            </a:r>
            <a:endParaRPr lang="en-US" altLang="ko-KR" sz="1200"/>
          </a:p>
          <a:p>
            <a:endParaRPr lang="ko-KR" altLang="en-US" sz="1200"/>
          </a:p>
          <a:p>
            <a:r>
              <a:rPr lang="ko-KR" altLang="en-US" sz="1200"/>
              <a:t>✅ 고품질 립싱크 애니메이션</a:t>
            </a:r>
          </a:p>
          <a:p>
            <a:r>
              <a:rPr lang="en-US" altLang="ko-KR" sz="1200"/>
              <a:t>ElevenLabs</a:t>
            </a:r>
            <a:r>
              <a:rPr lang="ko-KR" altLang="en-US" sz="1200"/>
              <a:t>의 자연스러운 음성 합성과</a:t>
            </a:r>
            <a:endParaRPr lang="en-US" altLang="ko-KR" sz="1200"/>
          </a:p>
          <a:p>
            <a:r>
              <a:rPr lang="en-US" altLang="ko-KR" sz="1200"/>
              <a:t>Hedra</a:t>
            </a:r>
            <a:r>
              <a:rPr lang="ko-KR" altLang="en-US" sz="1200"/>
              <a:t>의 정확한 립싱크 기술이 조합되면</a:t>
            </a:r>
            <a:r>
              <a:rPr lang="en-US" altLang="ko-KR" sz="1200"/>
              <a:t>,</a:t>
            </a:r>
          </a:p>
          <a:p>
            <a:r>
              <a:rPr lang="ko-KR" altLang="en-US" sz="1200"/>
              <a:t>말하는 캐릭터의 자연스러운 애니메이션을 만들 수 있음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A223F3A1-B876-4A8D-AF24-26600F03A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00" y="10080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54D91B0-A2C6-00F8-CED1-FF3DA0ABD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016" y="1080003"/>
            <a:ext cx="5834400" cy="309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1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CA033-0BCA-F502-0F18-0A4809980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B6817D-B77D-D1D1-5185-4C33FF07BECD}"/>
              </a:ext>
            </a:extLst>
          </p:cNvPr>
          <p:cNvSpPr txBox="1"/>
          <p:nvPr/>
        </p:nvSpPr>
        <p:spPr>
          <a:xfrm>
            <a:off x="360000" y="360000"/>
            <a:ext cx="11340000" cy="36625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3. AI </a:t>
            </a:r>
            <a:r>
              <a:rPr lang="ko-KR" altLang="en-US" sz="1600"/>
              <a:t>아바타 영상 제작 서비스 종류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 b="1"/>
              <a:t>2. D-ID</a:t>
            </a:r>
          </a:p>
          <a:p>
            <a:r>
              <a:rPr lang="en-US" altLang="ko-KR" sz="1200">
                <a:hlinkClick r:id="rId2"/>
              </a:rPr>
              <a:t>https://www.d-id.com/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(1) </a:t>
            </a:r>
            <a:r>
              <a:rPr lang="ko-KR" altLang="en-US" sz="1200"/>
              <a:t>특징</a:t>
            </a:r>
          </a:p>
          <a:p>
            <a:r>
              <a:rPr lang="en-US" altLang="ko-KR" sz="1200"/>
              <a:t>AI </a:t>
            </a:r>
            <a:r>
              <a:rPr lang="ko-KR" altLang="en-US" sz="1200"/>
              <a:t>기반 영상 아바타 생성 </a:t>
            </a:r>
            <a:r>
              <a:rPr lang="en-US" altLang="ko-KR" sz="1200"/>
              <a:t>(</a:t>
            </a:r>
            <a:r>
              <a:rPr lang="ko-KR" altLang="en-US" sz="1200"/>
              <a:t>정지 이미지를 움직이게 함</a:t>
            </a:r>
            <a:r>
              <a:rPr lang="en-US" altLang="ko-KR" sz="1200"/>
              <a:t>)</a:t>
            </a:r>
          </a:p>
          <a:p>
            <a:r>
              <a:rPr lang="ko-KR" altLang="en-US" sz="1200"/>
              <a:t>실제 인물과 유사한 디지털 휴먼 구현 가능</a:t>
            </a:r>
          </a:p>
          <a:p>
            <a:r>
              <a:rPr lang="en-US" altLang="ko-KR" sz="1200"/>
              <a:t>API </a:t>
            </a:r>
            <a:r>
              <a:rPr lang="ko-KR" altLang="en-US" sz="1200"/>
              <a:t>제공</a:t>
            </a:r>
            <a:r>
              <a:rPr lang="en-US" altLang="ko-KR" sz="1200"/>
              <a:t>, </a:t>
            </a:r>
            <a:r>
              <a:rPr lang="ko-KR" altLang="en-US" sz="1200"/>
              <a:t>다양한 앱 및 플랫폼과 연동 가능</a:t>
            </a:r>
          </a:p>
          <a:p>
            <a:endParaRPr lang="en-US" altLang="ko-KR" sz="1200"/>
          </a:p>
          <a:p>
            <a:r>
              <a:rPr lang="en-US" altLang="ko-KR" sz="1200"/>
              <a:t>(2) ElevenLabs</a:t>
            </a:r>
            <a:r>
              <a:rPr lang="ko-KR" altLang="en-US" sz="1200"/>
              <a:t>와의 궁합</a:t>
            </a:r>
          </a:p>
          <a:p>
            <a:r>
              <a:rPr lang="ko-KR" altLang="en-US" sz="1200"/>
              <a:t>✅ 디지털 휴먼 콘텐츠 제작</a:t>
            </a:r>
          </a:p>
          <a:p>
            <a:r>
              <a:rPr lang="en-US" altLang="ko-KR" sz="1200"/>
              <a:t>ElevenLabs </a:t>
            </a:r>
            <a:r>
              <a:rPr lang="ko-KR" altLang="en-US" sz="1200"/>
              <a:t>음성을 사용하여 실제 사람처럼 말하는 </a:t>
            </a:r>
            <a:r>
              <a:rPr lang="en-US" altLang="ko-KR" sz="1200"/>
              <a:t>AI </a:t>
            </a:r>
            <a:r>
              <a:rPr lang="ko-KR" altLang="en-US" sz="1200"/>
              <a:t>영상을 생성 가능</a:t>
            </a:r>
          </a:p>
          <a:p>
            <a:r>
              <a:rPr lang="ko-KR" altLang="en-US" sz="1200"/>
              <a:t>기업 홍보</a:t>
            </a:r>
            <a:r>
              <a:rPr lang="en-US" altLang="ko-KR" sz="1200"/>
              <a:t>, </a:t>
            </a:r>
            <a:r>
              <a:rPr lang="ko-KR" altLang="en-US" sz="1200"/>
              <a:t>튜토리얼</a:t>
            </a:r>
            <a:r>
              <a:rPr lang="en-US" altLang="ko-KR" sz="1200"/>
              <a:t>, </a:t>
            </a:r>
            <a:r>
              <a:rPr lang="ko-KR" altLang="en-US" sz="1200"/>
              <a:t>교육 콘텐츠 등에 활용</a:t>
            </a:r>
            <a:endParaRPr lang="en-US" altLang="ko-KR" sz="1200"/>
          </a:p>
          <a:p>
            <a:endParaRPr lang="ko-KR" altLang="en-US" sz="1200"/>
          </a:p>
          <a:p>
            <a:r>
              <a:rPr lang="ko-KR" altLang="en-US" sz="1200"/>
              <a:t>✅ 고정된 이미지로도 대화형 영상 구현 가능</a:t>
            </a:r>
          </a:p>
          <a:p>
            <a:r>
              <a:rPr lang="ko-KR" altLang="en-US" sz="1200"/>
              <a:t>기존 사진만 있어도 </a:t>
            </a:r>
            <a:r>
              <a:rPr lang="en-US" altLang="ko-KR" sz="1200"/>
              <a:t>ElevenLabs </a:t>
            </a:r>
            <a:r>
              <a:rPr lang="ko-KR" altLang="en-US" sz="1200"/>
              <a:t>음성을 입혀 인터뷰 스타일 </a:t>
            </a:r>
            <a:r>
              <a:rPr lang="en-US" altLang="ko-KR" sz="1200"/>
              <a:t>AI </a:t>
            </a:r>
            <a:r>
              <a:rPr lang="ko-KR" altLang="en-US" sz="1200"/>
              <a:t>영상 제작 가능</a:t>
            </a:r>
          </a:p>
          <a:p>
            <a:r>
              <a:rPr lang="ko-KR" altLang="en-US" sz="1200"/>
              <a:t>뉴스 리포터</a:t>
            </a:r>
            <a:r>
              <a:rPr lang="en-US" altLang="ko-KR" sz="1200"/>
              <a:t>, AI </a:t>
            </a:r>
            <a:r>
              <a:rPr lang="ko-KR" altLang="en-US" sz="1200"/>
              <a:t>상담원</a:t>
            </a:r>
            <a:r>
              <a:rPr lang="en-US" altLang="ko-KR" sz="1200"/>
              <a:t>, </a:t>
            </a:r>
            <a:r>
              <a:rPr lang="ko-KR" altLang="en-US" sz="1200"/>
              <a:t>가상 캐릭터 등에 적합</a:t>
            </a:r>
            <a:endParaRPr lang="en-US" altLang="ko-KR" sz="120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E92DBB02-9779-76AD-9B4A-2A4ECE173911}"/>
              </a:ext>
            </a:extLst>
          </p:cNvPr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0" t="11118" r="10810" b="11159"/>
          <a:stretch/>
        </p:blipFill>
        <p:spPr bwMode="auto">
          <a:xfrm>
            <a:off x="2376000" y="10080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8F39D90-1A87-E953-2705-C91A7A8BF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000" y="1080000"/>
            <a:ext cx="5708177" cy="32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61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9741A-7D8A-1448-702F-4D16E2F86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5C7A19-9AA3-F41C-510E-9044B7DAA524}"/>
              </a:ext>
            </a:extLst>
          </p:cNvPr>
          <p:cNvSpPr txBox="1"/>
          <p:nvPr/>
        </p:nvSpPr>
        <p:spPr>
          <a:xfrm>
            <a:off x="360000" y="360000"/>
            <a:ext cx="11340000" cy="42165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3. AI </a:t>
            </a:r>
            <a:r>
              <a:rPr lang="ko-KR" altLang="en-US" sz="1600"/>
              <a:t>아바타 영상 제작 서비스 종류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en-US" altLang="ko-KR" sz="1200" b="1"/>
              <a:t>3. Hallo</a:t>
            </a:r>
          </a:p>
          <a:p>
            <a:r>
              <a:rPr lang="en-US" altLang="ko-KR" sz="1200">
                <a:hlinkClick r:id="rId2"/>
              </a:rPr>
              <a:t>https://www.hallo.ai/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(1) </a:t>
            </a:r>
            <a:r>
              <a:rPr lang="ko-KR" altLang="en-US" sz="1200"/>
              <a:t>특징</a:t>
            </a:r>
          </a:p>
          <a:p>
            <a:r>
              <a:rPr lang="en-US" altLang="ko-KR" sz="1200"/>
              <a:t>AI </a:t>
            </a:r>
            <a:r>
              <a:rPr lang="ko-KR" altLang="en-US" sz="1200"/>
              <a:t>기반 실시간 음성 채팅 및 가상 인물과의 대화 기능</a:t>
            </a:r>
          </a:p>
          <a:p>
            <a:r>
              <a:rPr lang="ko-KR" altLang="en-US" sz="1200"/>
              <a:t>음성 및 대화형 </a:t>
            </a:r>
            <a:r>
              <a:rPr lang="en-US" altLang="ko-KR" sz="1200"/>
              <a:t>AI </a:t>
            </a:r>
            <a:r>
              <a:rPr lang="ko-KR" altLang="en-US" sz="1200"/>
              <a:t>챗봇 서비스에 특화</a:t>
            </a:r>
          </a:p>
          <a:p>
            <a:r>
              <a:rPr lang="ko-KR" altLang="en-US" sz="1200"/>
              <a:t>멀티모달 </a:t>
            </a:r>
            <a:r>
              <a:rPr lang="en-US" altLang="ko-KR" sz="1200"/>
              <a:t>AI </a:t>
            </a:r>
            <a:r>
              <a:rPr lang="ko-KR" altLang="en-US" sz="1200"/>
              <a:t>지원 </a:t>
            </a:r>
            <a:r>
              <a:rPr lang="en-US" altLang="ko-KR" sz="1200"/>
              <a:t>(</a:t>
            </a:r>
            <a:r>
              <a:rPr lang="ko-KR" altLang="en-US" sz="1200"/>
              <a:t>텍스트</a:t>
            </a:r>
            <a:r>
              <a:rPr lang="en-US" altLang="ko-KR" sz="1200"/>
              <a:t>, </a:t>
            </a:r>
            <a:r>
              <a:rPr lang="ko-KR" altLang="en-US" sz="1200"/>
              <a:t>음성</a:t>
            </a:r>
            <a:r>
              <a:rPr lang="en-US" altLang="ko-KR" sz="1200"/>
              <a:t>, </a:t>
            </a:r>
            <a:r>
              <a:rPr lang="ko-KR" altLang="en-US" sz="1200"/>
              <a:t>비디오</a:t>
            </a:r>
            <a:r>
              <a:rPr lang="en-US" altLang="ko-KR" sz="1200"/>
              <a:t>)</a:t>
            </a:r>
          </a:p>
          <a:p>
            <a:endParaRPr lang="en-US" altLang="ko-KR" sz="1200"/>
          </a:p>
          <a:p>
            <a:r>
              <a:rPr lang="en-US" altLang="ko-KR" sz="1200"/>
              <a:t>(2) ElevenLabs</a:t>
            </a:r>
            <a:r>
              <a:rPr lang="ko-KR" altLang="en-US" sz="1200"/>
              <a:t>와의 궁합</a:t>
            </a:r>
          </a:p>
          <a:p>
            <a:r>
              <a:rPr lang="ko-KR" altLang="en-US" sz="1200"/>
              <a:t>✅ 실시간 대화형 </a:t>
            </a:r>
            <a:r>
              <a:rPr lang="en-US" altLang="ko-KR" sz="1200"/>
              <a:t>AI </a:t>
            </a:r>
            <a:r>
              <a:rPr lang="ko-KR" altLang="en-US" sz="1200"/>
              <a:t>봇</a:t>
            </a:r>
          </a:p>
          <a:p>
            <a:r>
              <a:rPr lang="en-US" altLang="ko-KR" sz="1200"/>
              <a:t>ElevenLabs</a:t>
            </a:r>
            <a:r>
              <a:rPr lang="ko-KR" altLang="en-US" sz="1200"/>
              <a:t>의 자연스러운 음성을 활용해</a:t>
            </a:r>
            <a:endParaRPr lang="en-US" altLang="ko-KR" sz="1200"/>
          </a:p>
          <a:p>
            <a:r>
              <a:rPr lang="ko-KR" altLang="en-US" sz="1200"/>
              <a:t>실제 사람과 대화하는 느낌의 </a:t>
            </a:r>
            <a:r>
              <a:rPr lang="en-US" altLang="ko-KR" sz="1200"/>
              <a:t>AI </a:t>
            </a:r>
            <a:r>
              <a:rPr lang="ko-KR" altLang="en-US" sz="1200"/>
              <a:t>챗봇 제작</a:t>
            </a:r>
            <a:r>
              <a:rPr lang="en-US" altLang="ko-KR" sz="1200"/>
              <a:t>.</a:t>
            </a:r>
            <a:endParaRPr lang="ko-KR" altLang="en-US" sz="1200"/>
          </a:p>
          <a:p>
            <a:r>
              <a:rPr lang="ko-KR" altLang="en-US" sz="1200"/>
              <a:t>콜센터</a:t>
            </a:r>
            <a:r>
              <a:rPr lang="en-US" altLang="ko-KR" sz="1200"/>
              <a:t>, </a:t>
            </a:r>
            <a:r>
              <a:rPr lang="ko-KR" altLang="en-US" sz="1200"/>
              <a:t>가상 </a:t>
            </a:r>
            <a:r>
              <a:rPr lang="en-US" altLang="ko-KR" sz="1200"/>
              <a:t>AI </a:t>
            </a:r>
            <a:r>
              <a:rPr lang="ko-KR" altLang="en-US" sz="1200"/>
              <a:t>상담원</a:t>
            </a:r>
            <a:r>
              <a:rPr lang="en-US" altLang="ko-KR" sz="1200"/>
              <a:t>, </a:t>
            </a:r>
            <a:r>
              <a:rPr lang="ko-KR" altLang="en-US" sz="1200"/>
              <a:t>게임 </a:t>
            </a:r>
            <a:r>
              <a:rPr lang="en-US" altLang="ko-KR" sz="1200"/>
              <a:t>NPC </a:t>
            </a:r>
            <a:r>
              <a:rPr lang="ko-KR" altLang="en-US" sz="1200"/>
              <a:t>음성 등에 활용 가능</a:t>
            </a:r>
          </a:p>
          <a:p>
            <a:endParaRPr lang="en-US" altLang="ko-KR" sz="1200"/>
          </a:p>
          <a:p>
            <a:r>
              <a:rPr lang="ko-KR" altLang="en-US" sz="1200"/>
              <a:t>✅ 멀티모달 </a:t>
            </a:r>
            <a:r>
              <a:rPr lang="en-US" altLang="ko-KR" sz="1200"/>
              <a:t>AI </a:t>
            </a:r>
            <a:r>
              <a:rPr lang="ko-KR" altLang="en-US" sz="1200"/>
              <a:t>응용</a:t>
            </a:r>
          </a:p>
          <a:p>
            <a:r>
              <a:rPr lang="en-US" altLang="ko-KR" sz="1200"/>
              <a:t>Hallo</a:t>
            </a:r>
            <a:r>
              <a:rPr lang="ko-KR" altLang="en-US" sz="1200"/>
              <a:t>의 실시간 대화 기능과 </a:t>
            </a:r>
            <a:r>
              <a:rPr lang="en-US" altLang="ko-KR" sz="1200"/>
              <a:t>ElevenLabs</a:t>
            </a:r>
            <a:r>
              <a:rPr lang="ko-KR" altLang="en-US" sz="1200"/>
              <a:t>의 감정 표현 음성을 조합하여</a:t>
            </a:r>
          </a:p>
          <a:p>
            <a:r>
              <a:rPr lang="ko-KR" altLang="en-US" sz="1200"/>
              <a:t>더 몰입감 있는 </a:t>
            </a:r>
            <a:r>
              <a:rPr lang="en-US" altLang="ko-KR" sz="1200"/>
              <a:t>AI </a:t>
            </a:r>
            <a:r>
              <a:rPr lang="ko-KR" altLang="en-US" sz="1200"/>
              <a:t>캐릭터 인터랙션 제공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DA4EAA3-AB4F-AD37-0B9E-69A677326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03" y="1008000"/>
            <a:ext cx="18917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5F7767A-73FD-B6A2-63BB-C179D491D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011" y="1080004"/>
            <a:ext cx="5918709" cy="264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09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AC095-34DF-94C4-8A4F-5DAC11550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4E80A4-FB1B-1E20-B79A-7E8316464039}"/>
              </a:ext>
            </a:extLst>
          </p:cNvPr>
          <p:cNvSpPr txBox="1"/>
          <p:nvPr/>
        </p:nvSpPr>
        <p:spPr>
          <a:xfrm>
            <a:off x="360000" y="360000"/>
            <a:ext cx="11340000" cy="5693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3. AI </a:t>
            </a:r>
            <a:r>
              <a:rPr lang="ko-KR" altLang="en-US" sz="1600"/>
              <a:t>아바타 영상 제작 서비스 종류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Hedra : </a:t>
            </a:r>
            <a:r>
              <a:rPr lang="ko-KR" altLang="en-US" sz="1200"/>
              <a:t>기본적으로 퀄리티가 높고</a:t>
            </a:r>
            <a:r>
              <a:rPr lang="en-US" altLang="ko-KR" sz="1200"/>
              <a:t>,</a:t>
            </a:r>
            <a:r>
              <a:rPr lang="ko-KR" altLang="en-US" sz="1200"/>
              <a:t> 자연스러우며 생생함</a:t>
            </a:r>
            <a:r>
              <a:rPr lang="en-US" altLang="ko-KR" sz="1200"/>
              <a:t>. / </a:t>
            </a:r>
            <a:r>
              <a:rPr lang="ko-KR" altLang="en-US" sz="1200"/>
              <a:t>비디오 메모리를 유료 결제로 추가할 수도 있음</a:t>
            </a:r>
            <a:r>
              <a:rPr lang="en-US" altLang="ko-KR" sz="1200"/>
              <a:t>.</a:t>
            </a:r>
            <a:endParaRPr lang="ko-KR" altLang="en-US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D-ID : </a:t>
            </a:r>
            <a:r>
              <a:rPr lang="ko-KR" altLang="en-US" sz="1200"/>
              <a:t>모자</a:t>
            </a:r>
            <a:r>
              <a:rPr lang="en-US" altLang="ko-KR" sz="1200"/>
              <a:t>, </a:t>
            </a:r>
            <a:r>
              <a:rPr lang="ko-KR" altLang="en-US" sz="1200"/>
              <a:t>장신구 등이 있으면 움직임이 약간 어색하여 </a:t>
            </a:r>
            <a:r>
              <a:rPr lang="en-US" altLang="ko-KR" sz="1200"/>
              <a:t>AI </a:t>
            </a:r>
            <a:r>
              <a:rPr lang="ko-KR" altLang="en-US" sz="1200"/>
              <a:t>영상인게 티가 많이 남 </a:t>
            </a:r>
            <a:r>
              <a:rPr lang="en-US" altLang="ko-KR" sz="1200"/>
              <a:t>/ Hedra</a:t>
            </a:r>
            <a:r>
              <a:rPr lang="ko-KR" altLang="en-US" sz="1200"/>
              <a:t>보다 약간 더 오래 걸림</a:t>
            </a:r>
            <a:r>
              <a:rPr lang="en-US" altLang="ko-KR" sz="1200"/>
              <a:t>.</a:t>
            </a:r>
            <a:endParaRPr lang="ko-KR" altLang="en-US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Hallo : </a:t>
            </a:r>
            <a:r>
              <a:rPr lang="ko-KR" altLang="en-US" sz="1200"/>
              <a:t>무료</a:t>
            </a:r>
            <a:r>
              <a:rPr lang="en-US" altLang="ko-KR" sz="1200"/>
              <a:t>. </a:t>
            </a:r>
            <a:r>
              <a:rPr lang="ko-KR" altLang="en-US" sz="1200"/>
              <a:t>퀄리티 낮음</a:t>
            </a:r>
            <a:r>
              <a:rPr lang="en-US" altLang="ko-KR" sz="1200"/>
              <a:t>, </a:t>
            </a:r>
            <a:r>
              <a:rPr lang="ko-KR" altLang="en-US" sz="1200"/>
              <a:t>위의 </a:t>
            </a:r>
            <a:r>
              <a:rPr lang="en-US" altLang="ko-KR" sz="1200"/>
              <a:t>2</a:t>
            </a:r>
            <a:r>
              <a:rPr lang="ko-KR" altLang="en-US" sz="1200"/>
              <a:t>개보다 더 오래 걸림 </a:t>
            </a:r>
            <a:r>
              <a:rPr lang="en-US" altLang="ko-KR" sz="1200"/>
              <a:t>(10</a:t>
            </a:r>
            <a:r>
              <a:rPr lang="ko-KR" altLang="en-US" sz="1200"/>
              <a:t>배 가량</a:t>
            </a:r>
            <a:r>
              <a:rPr lang="en-US" altLang="ko-KR" sz="1200"/>
              <a:t>)</a:t>
            </a:r>
          </a:p>
          <a:p>
            <a:endParaRPr lang="en-US" altLang="ko-KR" sz="1200"/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F7604C7-FEBB-BE71-D521-34DB19310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76707"/>
              </p:ext>
            </p:extLst>
          </p:nvPr>
        </p:nvGraphicFramePr>
        <p:xfrm>
          <a:off x="360000" y="720000"/>
          <a:ext cx="11340000" cy="357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019">
                  <a:extLst>
                    <a:ext uri="{9D8B030D-6E8A-4147-A177-3AD203B41FA5}">
                      <a16:colId xmlns:a16="http://schemas.microsoft.com/office/drawing/2014/main" val="2459722905"/>
                    </a:ext>
                  </a:extLst>
                </a:gridCol>
                <a:gridCol w="3145327">
                  <a:extLst>
                    <a:ext uri="{9D8B030D-6E8A-4147-A177-3AD203B41FA5}">
                      <a16:colId xmlns:a16="http://schemas.microsoft.com/office/drawing/2014/main" val="3976535068"/>
                    </a:ext>
                  </a:extLst>
                </a:gridCol>
                <a:gridCol w="3145327">
                  <a:extLst>
                    <a:ext uri="{9D8B030D-6E8A-4147-A177-3AD203B41FA5}">
                      <a16:colId xmlns:a16="http://schemas.microsoft.com/office/drawing/2014/main" val="1013117219"/>
                    </a:ext>
                  </a:extLst>
                </a:gridCol>
                <a:gridCol w="3145327">
                  <a:extLst>
                    <a:ext uri="{9D8B030D-6E8A-4147-A177-3AD203B41FA5}">
                      <a16:colId xmlns:a16="http://schemas.microsoft.com/office/drawing/2014/main" val="1943782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서비스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Hedra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D-ID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Hallo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482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주요 기능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3D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아바타 생성 및 애니메이션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실사형 </a:t>
                      </a:r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아바타 생성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아바타 및 가상 캐릭터 생성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733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주요 특징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- 3D </a:t>
                      </a:r>
                      <a:r>
                        <a:rPr lang="ko-KR" altLang="en-US" sz="1400"/>
                        <a:t>스타일 아바타 제작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감정 표현 및 표정 변화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스타일 커스터마이징 가능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텍스트 기반 립싱크 및 애니메이션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실사 스타일의 아바타 생성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오디오와 애니메이션 결합</a:t>
                      </a:r>
                      <a:endParaRPr lang="en-US" altLang="ko-KR" sz="1400"/>
                    </a:p>
                    <a:p>
                      <a:pPr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- Emotion (Natural / Happy / Surprised / Serious)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선택 가능</a:t>
                      </a:r>
                      <a:endParaRPr lang="en-US" altLang="ko-KR" sz="140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1400">
                          <a:solidFill>
                            <a:schemeClr val="tx1"/>
                          </a:solidFill>
                        </a:rPr>
                        <a:t>- Movements (Natural / Lively) </a:t>
                      </a:r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선택 가능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직관적인 아바타 생성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다양한 캐릭터 스타일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AI</a:t>
                      </a:r>
                      <a:r>
                        <a:rPr lang="ko-KR" altLang="en-US" sz="1400"/>
                        <a:t>와 대화 가능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268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사용 예시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가상 캐릭터 아바타 제작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- 3D </a:t>
                      </a:r>
                      <a:r>
                        <a:rPr lang="ko-KR" altLang="en-US" sz="1400"/>
                        <a:t>애니메이션 영상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뉴스 리딩 아바타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인터뷰 영상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대화형 캐릭터 제작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캐릭터와의 상호작용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18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solidFill>
                            <a:schemeClr val="tx1"/>
                          </a:solidFill>
                        </a:rPr>
                        <a:t>처리 속도 및 제한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빠른 속도로 아바타 생성 가능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무료 버전은 제한된 커스터마이징 및 워터마크 있음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생성 속도는 빠르지만</a:t>
                      </a:r>
                      <a:r>
                        <a:rPr lang="en-US" altLang="ko-KR" sz="1400"/>
                        <a:t>, </a:t>
                      </a:r>
                      <a:r>
                        <a:rPr lang="ko-KR" altLang="en-US" sz="1400"/>
                        <a:t>무료 플랜에서는 워터마크 삽입됨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유료 플랜에서 더 고급 기능 제공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빠른 생성 및 실시간 대화 가능 </a:t>
                      </a:r>
                      <a:br>
                        <a:rPr lang="ko-KR" altLang="en-US" sz="1400"/>
                      </a:br>
                      <a:r>
                        <a:rPr lang="en-US" altLang="ko-KR" sz="1400"/>
                        <a:t>- </a:t>
                      </a:r>
                      <a:r>
                        <a:rPr lang="ko-KR" altLang="en-US" sz="1400"/>
                        <a:t>무료 버전은 일부 기능 제한 및 워터마크 있음</a:t>
                      </a:r>
                      <a:endParaRPr lang="ko-KR" altLang="en-US" sz="1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85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589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0FA61-2D6E-E606-F330-82168B735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7433B6-0510-8C73-F82E-1E114417943B}"/>
              </a:ext>
            </a:extLst>
          </p:cNvPr>
          <p:cNvSpPr txBox="1"/>
          <p:nvPr/>
        </p:nvSpPr>
        <p:spPr>
          <a:xfrm>
            <a:off x="360000" y="360000"/>
            <a:ext cx="11340000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4. AI </a:t>
            </a:r>
            <a:r>
              <a:rPr lang="ko-KR" altLang="en-US" sz="1600"/>
              <a:t>아바타 영상 제작 서비스 살펴보기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Hedra : </a:t>
            </a:r>
            <a:r>
              <a:rPr lang="en-US" altLang="ko-KR" sz="1200">
                <a:hlinkClick r:id="rId2"/>
              </a:rPr>
              <a:t>https://www.hedra.com/plans</a:t>
            </a:r>
            <a:endParaRPr lang="ko-KR" altLang="en-US" sz="120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32D479C-63C6-E770-AC70-E38150136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440000"/>
            <a:ext cx="7381000" cy="52471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58C966-EA00-2375-488B-6BB1E8DDB3FF}"/>
              </a:ext>
            </a:extLst>
          </p:cNvPr>
          <p:cNvSpPr txBox="1"/>
          <p:nvPr/>
        </p:nvSpPr>
        <p:spPr>
          <a:xfrm>
            <a:off x="8280000" y="1440000"/>
            <a:ext cx="35608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/>
              <a:t>※ </a:t>
            </a:r>
            <a:r>
              <a:rPr lang="ko-KR" altLang="en-US" sz="1200"/>
              <a:t>유료 플랜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워터마크 제거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더 빠른 생성 속도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확장된 저장 공간 및 기능 </a:t>
            </a:r>
            <a:r>
              <a:rPr lang="en-US" altLang="ko-KR" sz="1200"/>
              <a:t>(</a:t>
            </a:r>
            <a:r>
              <a:rPr lang="ko-KR" altLang="en-US" sz="1200"/>
              <a:t>크레딧</a:t>
            </a:r>
            <a:r>
              <a:rPr lang="en-US" altLang="ko-KR" sz="1200"/>
              <a:t>)</a:t>
            </a:r>
            <a:endParaRPr lang="ko-KR" altLang="en-US" sz="1200"/>
          </a:p>
          <a:p>
            <a:endParaRPr lang="en-US" altLang="ko-KR" sz="1200"/>
          </a:p>
          <a:p>
            <a:r>
              <a:rPr lang="en-US" altLang="ko-KR" sz="1200"/>
              <a:t>-</a:t>
            </a:r>
            <a:r>
              <a:rPr lang="ko-KR" altLang="en-US" sz="1200"/>
              <a:t> 고급 </a:t>
            </a:r>
            <a:r>
              <a:rPr lang="en-US" altLang="ko-KR" sz="1200"/>
              <a:t>3D </a:t>
            </a:r>
            <a:r>
              <a:rPr lang="ko-KR" altLang="en-US" sz="1200"/>
              <a:t>아바타 생성 옵션 제공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추가 애니메이션 및 감정 표현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외부 음성</a:t>
            </a:r>
            <a:r>
              <a:rPr lang="en-US" altLang="ko-KR" sz="1200"/>
              <a:t>(ex: ElevenLabs) </a:t>
            </a:r>
            <a:r>
              <a:rPr lang="ko-KR" altLang="en-US" sz="1200"/>
              <a:t>지원은 </a:t>
            </a:r>
            <a:r>
              <a:rPr lang="en-US" altLang="ko-KR" sz="1200"/>
              <a:t>Free</a:t>
            </a:r>
            <a:r>
              <a:rPr lang="ko-KR" altLang="en-US" sz="1200"/>
              <a:t>도 가능</a:t>
            </a:r>
            <a:r>
              <a:rPr lang="en-US" altLang="ko-KR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4212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C5417-115D-4B30-014F-2C8A94206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1D8C48-B644-CEAC-528F-A629236A0B71}"/>
              </a:ext>
            </a:extLst>
          </p:cNvPr>
          <p:cNvSpPr txBox="1"/>
          <p:nvPr/>
        </p:nvSpPr>
        <p:spPr>
          <a:xfrm>
            <a:off x="360000" y="360000"/>
            <a:ext cx="11340000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/>
              <a:t>4. AI </a:t>
            </a:r>
            <a:r>
              <a:rPr lang="ko-KR" altLang="en-US" sz="1600"/>
              <a:t>아바타 영상 제작 서비스 살펴보기</a:t>
            </a:r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</a:t>
            </a:r>
            <a:r>
              <a:rPr lang="en-US" altLang="ko-KR" sz="1200"/>
              <a:t>D-ID : </a:t>
            </a:r>
            <a:r>
              <a:rPr lang="en-US" altLang="ko-KR" sz="1200">
                <a:hlinkClick r:id="rId2"/>
              </a:rPr>
              <a:t>https://www.d-id.com/pricing/studio/</a:t>
            </a:r>
            <a:endParaRPr lang="ko-KR" altLang="en-US" sz="120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434124A-C03C-8728-1F0A-0B429CD19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5" y="1440001"/>
            <a:ext cx="7642307" cy="50016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624756-0DE9-475D-5122-1BF1F33FF745}"/>
              </a:ext>
            </a:extLst>
          </p:cNvPr>
          <p:cNvSpPr txBox="1"/>
          <p:nvPr/>
        </p:nvSpPr>
        <p:spPr>
          <a:xfrm>
            <a:off x="8280000" y="1440000"/>
            <a:ext cx="35608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/>
              <a:t>※ </a:t>
            </a:r>
            <a:r>
              <a:rPr lang="ko-KR" altLang="en-US" sz="1200"/>
              <a:t>유료 플랜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더 빠른 생성 속도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확장된 저장 공간 및 기능 </a:t>
            </a:r>
            <a:r>
              <a:rPr lang="en-US" altLang="ko-KR" sz="1200"/>
              <a:t>(</a:t>
            </a:r>
            <a:r>
              <a:rPr lang="ko-KR" altLang="en-US" sz="1200"/>
              <a:t>크레딧</a:t>
            </a:r>
            <a:r>
              <a:rPr lang="en-US" altLang="ko-KR" sz="1200"/>
              <a:t>)</a:t>
            </a:r>
            <a:endParaRPr lang="ko-KR" altLang="en-US" sz="1200"/>
          </a:p>
          <a:p>
            <a:endParaRPr lang="en-US" altLang="ko-KR" sz="1200"/>
          </a:p>
          <a:p>
            <a:r>
              <a:rPr lang="en-US" altLang="ko-KR" sz="1200"/>
              <a:t>-</a:t>
            </a:r>
            <a:r>
              <a:rPr lang="ko-KR" altLang="en-US" sz="1200"/>
              <a:t> 고급 립싱크 및 애니메이션</a:t>
            </a:r>
            <a:endParaRPr lang="en-US" altLang="ko-KR" sz="1200"/>
          </a:p>
          <a:p>
            <a:endParaRPr lang="en-US" altLang="ko-KR" sz="1200"/>
          </a:p>
          <a:p>
            <a:r>
              <a:rPr lang="en-US" altLang="ko-KR" sz="1200"/>
              <a:t>- </a:t>
            </a:r>
            <a:r>
              <a:rPr lang="ko-KR" altLang="en-US" sz="1200"/>
              <a:t>고해상도 출력 </a:t>
            </a:r>
            <a:r>
              <a:rPr lang="en-US" altLang="ko-KR" sz="1200"/>
              <a:t>(720p </a:t>
            </a:r>
            <a:r>
              <a:rPr lang="ko-KR" altLang="en-US" sz="1200"/>
              <a:t>→ </a:t>
            </a:r>
            <a:r>
              <a:rPr lang="en-US" altLang="ko-KR" sz="1200"/>
              <a:t>1080p FHD)</a:t>
            </a:r>
          </a:p>
          <a:p>
            <a:endParaRPr lang="en-US" altLang="ko-KR" sz="1200"/>
          </a:p>
          <a:p>
            <a:endParaRPr lang="en-US" altLang="ko-KR" sz="1200"/>
          </a:p>
          <a:p>
            <a:endParaRPr lang="en-US" altLang="ko-KR" sz="1200"/>
          </a:p>
          <a:p>
            <a:r>
              <a:rPr lang="ko-KR" altLang="en-US" sz="1200"/>
              <a:t>■ 외부 음성</a:t>
            </a:r>
            <a:r>
              <a:rPr lang="en-US" altLang="ko-KR" sz="1200"/>
              <a:t>(ex: ElevenLabs) </a:t>
            </a:r>
            <a:r>
              <a:rPr lang="ko-KR" altLang="en-US" sz="1200"/>
              <a:t>지원은 </a:t>
            </a:r>
            <a:r>
              <a:rPr lang="en-US" altLang="ko-KR" sz="1200"/>
              <a:t>Pro</a:t>
            </a:r>
            <a:r>
              <a:rPr lang="ko-KR" altLang="en-US" sz="1200"/>
              <a:t>부터</a:t>
            </a:r>
            <a:r>
              <a:rPr lang="en-US" altLang="ko-KR" sz="1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7777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7893</TotalTime>
  <Words>955</Words>
  <Application>Microsoft Office PowerPoint</Application>
  <PresentationFormat>와이드스크린</PresentationFormat>
  <Paragraphs>195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4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정 일구</dc:creator>
  <cp:lastModifiedBy>정 일구</cp:lastModifiedBy>
  <cp:revision>50</cp:revision>
  <dcterms:created xsi:type="dcterms:W3CDTF">2025-01-22T05:16:16Z</dcterms:created>
  <dcterms:modified xsi:type="dcterms:W3CDTF">2025-04-01T06:27:08Z</dcterms:modified>
</cp:coreProperties>
</file>